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7" r:id="rId1"/>
  </p:sldMasterIdLst>
  <p:sldIdLst>
    <p:sldId id="256" r:id="rId2"/>
  </p:sldIdLst>
  <p:sldSz cx="6858000" cy="12192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1710" y="-1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3T06:04:19.50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3T06:04:25.44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3T06:04:26.99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3T06:04:28.36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0,'0'5,"0"7,0 6,10 15,9 2,0 0,8 4,4 1,2-2,0-2,-6-2,-1-2,-2-2,7 5,2 6,5 1,7-1,11 1,6-5,-3-9,-11-10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3T06:04:39.39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3T06:04:56.99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3T06:04:59.86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3T06:06:15.17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7T01:24:16.589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1,'5'3,"1"0,-1 0,1 0,0-1,0 0,0 0,0 0,1-1,-1 0,0 0,1-1,-1 1,9-2,0 2,247 4,-152-6,-1 5,113 19,-126-9,131 1,102-16,-114-2,53 0,277 6,-343 23,-15-1,-141-20,-1 3,62 17,-60-12,1-3,50 5,428 52,155 25,-72-84,-341-11,2188 3,-2282-8,217-38,-103 8,-78 13,361-20,-490 42,110-18,43-4,758 21,-514 7,471-24,40 13,-575 11,736-3,-1117-3,-1 0,0-2,0-2,53-17,-51 14,0 0,0 3,67-7,52 13,0 7,245 40,-362-38,-1 2,39 15,33 9,-83-28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BF79-FCF2-429F-805F-3E76D9B61DF9}" type="datetimeFigureOut">
              <a:rPr kumimoji="1" lang="ja-JP" altLang="en-US" smtClean="0"/>
              <a:t>2026/5/1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DA1E-E964-40B6-820F-CF06B59B07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079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BF79-FCF2-429F-805F-3E76D9B61DF9}" type="datetimeFigureOut">
              <a:rPr kumimoji="1" lang="ja-JP" altLang="en-US" smtClean="0"/>
              <a:t>2026/5/1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DA1E-E964-40B6-820F-CF06B59B07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013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BF79-FCF2-429F-805F-3E76D9B61DF9}" type="datetimeFigureOut">
              <a:rPr kumimoji="1" lang="ja-JP" altLang="en-US" smtClean="0"/>
              <a:t>2026/5/1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DA1E-E964-40B6-820F-CF06B59B07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2583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BF79-FCF2-429F-805F-3E76D9B61DF9}" type="datetimeFigureOut">
              <a:rPr kumimoji="1" lang="ja-JP" altLang="en-US" smtClean="0"/>
              <a:t>2026/5/1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DA1E-E964-40B6-820F-CF06B59B07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1006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BF79-FCF2-429F-805F-3E76D9B61DF9}" type="datetimeFigureOut">
              <a:rPr kumimoji="1" lang="ja-JP" altLang="en-US" smtClean="0"/>
              <a:t>2026/5/1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DA1E-E964-40B6-820F-CF06B59B07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7135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BF79-FCF2-429F-805F-3E76D9B61DF9}" type="datetimeFigureOut">
              <a:rPr kumimoji="1" lang="ja-JP" altLang="en-US" smtClean="0"/>
              <a:t>2026/5/1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DA1E-E964-40B6-820F-CF06B59B07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30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BF79-FCF2-429F-805F-3E76D9B61DF9}" type="datetimeFigureOut">
              <a:rPr kumimoji="1" lang="ja-JP" altLang="en-US" smtClean="0"/>
              <a:t>2026/5/1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DA1E-E964-40B6-820F-CF06B59B07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18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BF79-FCF2-429F-805F-3E76D9B61DF9}" type="datetimeFigureOut">
              <a:rPr kumimoji="1" lang="ja-JP" altLang="en-US" smtClean="0"/>
              <a:t>2026/5/1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DA1E-E964-40B6-820F-CF06B59B07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90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BF79-FCF2-429F-805F-3E76D9B61DF9}" type="datetimeFigureOut">
              <a:rPr kumimoji="1" lang="ja-JP" altLang="en-US" smtClean="0"/>
              <a:t>2026/5/1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DA1E-E964-40B6-820F-CF06B59B07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587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BF79-FCF2-429F-805F-3E76D9B61DF9}" type="datetimeFigureOut">
              <a:rPr kumimoji="1" lang="ja-JP" altLang="en-US" smtClean="0"/>
              <a:t>2026/5/1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DA1E-E964-40B6-820F-CF06B59B07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7490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BF79-FCF2-429F-805F-3E76D9B61DF9}" type="datetimeFigureOut">
              <a:rPr kumimoji="1" lang="ja-JP" altLang="en-US" smtClean="0"/>
              <a:t>2026/5/1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DA1E-E964-40B6-820F-CF06B59B07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817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DBF79-FCF2-429F-805F-3E76D9B61DF9}" type="datetimeFigureOut">
              <a:rPr kumimoji="1" lang="ja-JP" altLang="en-US" smtClean="0"/>
              <a:t>2026/5/1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2DA1E-E964-40B6-820F-CF06B59B07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442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customXml" Target="../ink/ink4.xml"/><Relationship Id="rId26" Type="http://schemas.openxmlformats.org/officeDocument/2006/relationships/customXml" Target="../ink/ink7.xml"/><Relationship Id="rId34" Type="http://schemas.openxmlformats.org/officeDocument/2006/relationships/image" Target="../media/image3.jpeg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2.jpg"/><Relationship Id="rId2" Type="http://schemas.openxmlformats.org/officeDocument/2006/relationships/customXml" Target="../ink/ink1.xml"/><Relationship Id="rId16" Type="http://schemas.openxmlformats.org/officeDocument/2006/relationships/customXml" Target="../ink/ink3.xml"/><Relationship Id="rId20" Type="http://schemas.openxmlformats.org/officeDocument/2006/relationships/customXml" Target="../ink/ink5.xml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4" Type="http://schemas.openxmlformats.org/officeDocument/2006/relationships/customXml" Target="../ink/ink6.xml"/><Relationship Id="rId32" Type="http://schemas.openxmlformats.org/officeDocument/2006/relationships/image" Target="../media/image1.jp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customXml" Target="../ink/ink8.xml"/><Relationship Id="rId19" Type="http://schemas.openxmlformats.org/officeDocument/2006/relationships/image" Target="../media/image10.png"/><Relationship Id="rId31" Type="http://schemas.openxmlformats.org/officeDocument/2006/relationships/image" Target="../media/image1.png"/><Relationship Id="rId14" Type="http://schemas.openxmlformats.org/officeDocument/2006/relationships/customXml" Target="../ink/ink2.xml"/><Relationship Id="rId27" Type="http://schemas.openxmlformats.org/officeDocument/2006/relationships/image" Target="../media/image14.png"/><Relationship Id="rId30" Type="http://schemas.openxmlformats.org/officeDocument/2006/relationships/customXml" Target="../ink/ink9.xml"/><Relationship Id="rId35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9853E2-8B8E-A8BD-0F24-C4EA4C92E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312" y="254420"/>
            <a:ext cx="6396725" cy="1198753"/>
          </a:xfr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kumimoji="1" lang="ja-JP" altLang="en-US" sz="4000" b="1" dirty="0">
                <a:solidFill>
                  <a:schemeClr val="accent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エコパ探検隊</a:t>
            </a:r>
            <a:br>
              <a:rPr kumimoji="1" lang="en-US" altLang="ja-JP" sz="4000" b="1" dirty="0">
                <a:solidFill>
                  <a:schemeClr val="accent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4000" b="1" dirty="0">
                <a:solidFill>
                  <a:schemeClr val="accent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参加者募集</a:t>
            </a:r>
          </a:p>
        </p:txBody>
      </p:sp>
      <p:sp useBgFill="1">
        <p:nvSpPr>
          <p:cNvPr id="3" name="字幕 2">
            <a:extLst>
              <a:ext uri="{FF2B5EF4-FFF2-40B4-BE49-F238E27FC236}">
                <a16:creationId xmlns:a16="http://schemas.microsoft.com/office/drawing/2014/main" id="{5BEA4CB7-A950-2662-0E4B-9BDDDF9E3B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312" y="4041418"/>
            <a:ext cx="6276283" cy="6741817"/>
          </a:xfrm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pPr algn="l"/>
            <a:endParaRPr kumimoji="1" lang="en-US" altLang="ja-JP" dirty="0"/>
          </a:p>
          <a:p>
            <a:r>
              <a:rPr lang="ja-JP" altLang="en-US" sz="4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春だ！畑に種をまこう</a:t>
            </a:r>
            <a:endParaRPr lang="en-US" altLang="ja-JP" sz="4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endParaRPr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エコロジーパークの畑で、野菜づくりを楽しみませんか？</a:t>
            </a:r>
            <a:endParaRPr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自然とふれあいながら美味しい野菜を育てましょう！</a:t>
            </a:r>
            <a:endParaRPr lang="en-US" altLang="ja-JP" sz="105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日時　　　</a:t>
            </a:r>
            <a:r>
              <a:rPr lang="en-US" altLang="ja-JP" sz="2000" dirty="0">
                <a:solidFill>
                  <a:schemeClr val="accent4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5</a:t>
            </a:r>
            <a:r>
              <a:rPr lang="ja-JP" altLang="en-US" sz="2000" dirty="0">
                <a:solidFill>
                  <a:schemeClr val="accent4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月３０日（土）　　　</a:t>
            </a:r>
            <a:r>
              <a:rPr lang="ja-JP" altLang="en-US" sz="2000">
                <a:solidFill>
                  <a:schemeClr val="accent4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１０：００～１２：００</a:t>
            </a:r>
            <a:endParaRPr lang="en-US" altLang="ja-JP" sz="2000" dirty="0">
              <a:solidFill>
                <a:schemeClr val="accent4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>
              <a:lnSpc>
                <a:spcPct val="100000"/>
              </a:lnSpc>
            </a:pP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対象　　　未就学児～　（</a:t>
            </a: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小学生以下は保護者同伴）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</a:t>
            </a:r>
            <a:endParaRPr lang="en-US" altLang="ja-JP" sz="1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>
              <a:lnSpc>
                <a:spcPct val="100000"/>
              </a:lnSpc>
            </a:pP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参加料　 １グループ　</a:t>
            </a:r>
            <a:r>
              <a:rPr lang="en-US" altLang="ja-JP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1,000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円</a:t>
            </a:r>
            <a:r>
              <a:rPr lang="ja-JP" altLang="en-US" sz="2000" dirty="0">
                <a:solidFill>
                  <a:srgbClr val="C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</a:t>
            </a:r>
            <a:endParaRPr lang="en-US" altLang="ja-JP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>
              <a:lnSpc>
                <a:spcPct val="50000"/>
              </a:lnSpc>
            </a:pPr>
            <a:r>
              <a:rPr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1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>
              <a:lnSpc>
                <a:spcPct val="50000"/>
              </a:lnSpc>
            </a:pPr>
            <a:r>
              <a:rPr lang="ja-JP" altLang="en-US" sz="2000" dirty="0">
                <a:solidFill>
                  <a:srgbClr val="C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定員　　　４グループ</a:t>
            </a:r>
            <a:endParaRPr lang="en-US" altLang="ja-JP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会場　　　ビジターセンターで受付⇒車で畑に移動</a:t>
            </a:r>
            <a:endParaRPr lang="en-US" altLang="ja-JP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服装　　　汚れてもよい服装・長ぐつ・軍手等　　</a:t>
            </a:r>
            <a:endParaRPr lang="en-US" altLang="ja-JP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その他　・野菜苗・種は１グループに５種類ほど提供</a:t>
            </a:r>
            <a:endParaRPr lang="en-US" altLang="ja-JP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・収穫まで定期的に管理可能なグループ</a:t>
            </a:r>
            <a:endParaRPr lang="en-US" altLang="ja-JP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申込　　・ビジターセンター窓口</a:t>
            </a:r>
            <a:endParaRPr lang="en-US" altLang="ja-JP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・電話　</a:t>
            </a:r>
            <a:r>
              <a:rPr lang="en-US" altLang="ja-JP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0155-32-6780</a:t>
            </a:r>
          </a:p>
          <a:p>
            <a:pPr algn="l"/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・</a:t>
            </a:r>
            <a:r>
              <a:rPr lang="ja-JP" altLang="en-US" sz="20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先着順　４月３０日（木）～５月２５日（月）</a:t>
            </a:r>
            <a:endParaRPr lang="en-US" altLang="ja-JP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</a:t>
            </a:r>
            <a:r>
              <a:rPr lang="en-US" altLang="ja-JP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※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雨天は順延になります</a:t>
            </a:r>
            <a:endParaRPr lang="en-US" altLang="ja-JP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endParaRPr lang="en-US" altLang="ja-JP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endParaRPr lang="en-US" altLang="ja-JP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23" name="インク 22">
                <a:extLst>
                  <a:ext uri="{FF2B5EF4-FFF2-40B4-BE49-F238E27FC236}">
                    <a16:creationId xmlns:a16="http://schemas.microsoft.com/office/drawing/2014/main" id="{62DCAD66-965D-C3C5-F986-AC72AF2B97A4}"/>
                  </a:ext>
                </a:extLst>
              </p14:cNvPr>
              <p14:cNvContentPartPr/>
              <p14:nvPr/>
            </p14:nvContentPartPr>
            <p14:xfrm>
              <a:off x="5613798" y="9111851"/>
              <a:ext cx="360" cy="360"/>
            </p14:xfrm>
          </p:contentPart>
        </mc:Choice>
        <mc:Fallback xmlns="">
          <p:pic>
            <p:nvPicPr>
              <p:cNvPr id="23" name="インク 22">
                <a:extLst>
                  <a:ext uri="{FF2B5EF4-FFF2-40B4-BE49-F238E27FC236}">
                    <a16:creationId xmlns:a16="http://schemas.microsoft.com/office/drawing/2014/main" id="{62DCAD66-965D-C3C5-F986-AC72AF2B97A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95798" y="9004211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24" name="インク 23">
                <a:extLst>
                  <a:ext uri="{FF2B5EF4-FFF2-40B4-BE49-F238E27FC236}">
                    <a16:creationId xmlns:a16="http://schemas.microsoft.com/office/drawing/2014/main" id="{3A803D50-330D-392C-7087-5357F16AA516}"/>
                  </a:ext>
                </a:extLst>
              </p14:cNvPr>
              <p14:cNvContentPartPr/>
              <p14:nvPr/>
            </p14:nvContentPartPr>
            <p14:xfrm>
              <a:off x="1402878" y="7857310"/>
              <a:ext cx="360" cy="360"/>
            </p14:xfrm>
          </p:contentPart>
        </mc:Choice>
        <mc:Fallback xmlns="">
          <p:pic>
            <p:nvPicPr>
              <p:cNvPr id="24" name="インク 23">
                <a:extLst>
                  <a:ext uri="{FF2B5EF4-FFF2-40B4-BE49-F238E27FC236}">
                    <a16:creationId xmlns:a16="http://schemas.microsoft.com/office/drawing/2014/main" id="{3A803D50-330D-392C-7087-5357F16AA51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85238" y="7749310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1724059D-1EA4-28BD-DA1C-39065C4C4A3C}"/>
              </a:ext>
            </a:extLst>
          </p:cNvPr>
          <p:cNvGrpSpPr/>
          <p:nvPr/>
        </p:nvGrpSpPr>
        <p:grpSpPr>
          <a:xfrm>
            <a:off x="2562078" y="7899430"/>
            <a:ext cx="223560" cy="295560"/>
            <a:chOff x="2562078" y="7899430"/>
            <a:chExt cx="223560" cy="2955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">
              <p14:nvContentPartPr>
                <p14:cNvPr id="25" name="インク 24">
                  <a:extLst>
                    <a:ext uri="{FF2B5EF4-FFF2-40B4-BE49-F238E27FC236}">
                      <a16:creationId xmlns:a16="http://schemas.microsoft.com/office/drawing/2014/main" id="{A3F3B5D1-F525-9539-0DA8-CCDAFE59B4C2}"/>
                    </a:ext>
                  </a:extLst>
                </p14:cNvPr>
                <p14:cNvContentPartPr/>
                <p14:nvPr/>
              </p14:nvContentPartPr>
              <p14:xfrm>
                <a:off x="2604558" y="7899430"/>
                <a:ext cx="360" cy="360"/>
              </p14:xfrm>
            </p:contentPart>
          </mc:Choice>
          <mc:Fallback xmlns="">
            <p:pic>
              <p:nvPicPr>
                <p:cNvPr id="25" name="インク 24">
                  <a:extLst>
                    <a:ext uri="{FF2B5EF4-FFF2-40B4-BE49-F238E27FC236}">
                      <a16:creationId xmlns:a16="http://schemas.microsoft.com/office/drawing/2014/main" id="{A3F3B5D1-F525-9539-0DA8-CCDAFE59B4C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86558" y="779179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">
              <p14:nvContentPartPr>
                <p14:cNvPr id="26" name="インク 25">
                  <a:extLst>
                    <a:ext uri="{FF2B5EF4-FFF2-40B4-BE49-F238E27FC236}">
                      <a16:creationId xmlns:a16="http://schemas.microsoft.com/office/drawing/2014/main" id="{8648E74C-836E-4AD7-A14A-5EE4576CC37B}"/>
                    </a:ext>
                  </a:extLst>
                </p14:cNvPr>
                <p14:cNvContentPartPr/>
                <p14:nvPr/>
              </p14:nvContentPartPr>
              <p14:xfrm>
                <a:off x="2562078" y="7953070"/>
                <a:ext cx="223560" cy="241920"/>
              </p14:xfrm>
            </p:contentPart>
          </mc:Choice>
          <mc:Fallback xmlns="">
            <p:pic>
              <p:nvPicPr>
                <p:cNvPr id="26" name="インク 25">
                  <a:extLst>
                    <a:ext uri="{FF2B5EF4-FFF2-40B4-BE49-F238E27FC236}">
                      <a16:creationId xmlns:a16="http://schemas.microsoft.com/office/drawing/2014/main" id="{8648E74C-836E-4AD7-A14A-5EE4576CC37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44078" y="7845070"/>
                  <a:ext cx="259200" cy="45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0">
            <p14:nvContentPartPr>
              <p14:cNvPr id="29" name="インク 28">
                <a:extLst>
                  <a:ext uri="{FF2B5EF4-FFF2-40B4-BE49-F238E27FC236}">
                    <a16:creationId xmlns:a16="http://schemas.microsoft.com/office/drawing/2014/main" id="{4CB4C618-BCED-F35B-4F0C-3611FDE2848C}"/>
                  </a:ext>
                </a:extLst>
              </p14:cNvPr>
              <p14:cNvContentPartPr/>
              <p14:nvPr/>
            </p14:nvContentPartPr>
            <p14:xfrm>
              <a:off x="2923518" y="6517507"/>
              <a:ext cx="360" cy="360"/>
            </p14:xfrm>
          </p:contentPart>
        </mc:Choice>
        <mc:Fallback xmlns="">
          <p:pic>
            <p:nvPicPr>
              <p:cNvPr id="29" name="インク 28">
                <a:extLst>
                  <a:ext uri="{FF2B5EF4-FFF2-40B4-BE49-F238E27FC236}">
                    <a16:creationId xmlns:a16="http://schemas.microsoft.com/office/drawing/2014/main" id="{4CB4C618-BCED-F35B-4F0C-3611FDE2848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05878" y="640950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4">
            <p14:nvContentPartPr>
              <p14:cNvPr id="30" name="インク 29">
                <a:extLst>
                  <a:ext uri="{FF2B5EF4-FFF2-40B4-BE49-F238E27FC236}">
                    <a16:creationId xmlns:a16="http://schemas.microsoft.com/office/drawing/2014/main" id="{9CD40789-DD2D-2312-8A6E-64A01328CCAD}"/>
                  </a:ext>
                </a:extLst>
              </p14:cNvPr>
              <p14:cNvContentPartPr/>
              <p14:nvPr/>
            </p14:nvContentPartPr>
            <p14:xfrm>
              <a:off x="4359198" y="8994851"/>
              <a:ext cx="360" cy="360"/>
            </p14:xfrm>
          </p:contentPart>
        </mc:Choice>
        <mc:Fallback xmlns="">
          <p:pic>
            <p:nvPicPr>
              <p:cNvPr id="30" name="インク 29">
                <a:extLst>
                  <a:ext uri="{FF2B5EF4-FFF2-40B4-BE49-F238E27FC236}">
                    <a16:creationId xmlns:a16="http://schemas.microsoft.com/office/drawing/2014/main" id="{9CD40789-DD2D-2312-8A6E-64A01328CCA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41198" y="8887211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6">
            <p14:nvContentPartPr>
              <p14:cNvPr id="31" name="インク 30">
                <a:extLst>
                  <a:ext uri="{FF2B5EF4-FFF2-40B4-BE49-F238E27FC236}">
                    <a16:creationId xmlns:a16="http://schemas.microsoft.com/office/drawing/2014/main" id="{11E8E9D5-C9D3-3662-B92A-F386297FD022}"/>
                  </a:ext>
                </a:extLst>
              </p14:cNvPr>
              <p14:cNvContentPartPr/>
              <p14:nvPr/>
            </p14:nvContentPartPr>
            <p14:xfrm>
              <a:off x="7974318" y="6411006"/>
              <a:ext cx="360" cy="360"/>
            </p14:xfrm>
          </p:contentPart>
        </mc:Choice>
        <mc:Fallback xmlns="">
          <p:pic>
            <p:nvPicPr>
              <p:cNvPr id="31" name="インク 30">
                <a:extLst>
                  <a:ext uri="{FF2B5EF4-FFF2-40B4-BE49-F238E27FC236}">
                    <a16:creationId xmlns:a16="http://schemas.microsoft.com/office/drawing/2014/main" id="{11E8E9D5-C9D3-3662-B92A-F386297FD02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956318" y="630300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8">
            <p14:nvContentPartPr>
              <p14:cNvPr id="35" name="インク 34">
                <a:extLst>
                  <a:ext uri="{FF2B5EF4-FFF2-40B4-BE49-F238E27FC236}">
                    <a16:creationId xmlns:a16="http://schemas.microsoft.com/office/drawing/2014/main" id="{3F596206-95CE-1F05-B85E-2DA4754DD2B8}"/>
                  </a:ext>
                </a:extLst>
              </p14:cNvPr>
              <p14:cNvContentPartPr/>
              <p14:nvPr/>
            </p14:nvContentPartPr>
            <p14:xfrm>
              <a:off x="-1999122" y="6262326"/>
              <a:ext cx="360" cy="360"/>
            </p14:xfrm>
          </p:contentPart>
        </mc:Choice>
        <mc:Fallback xmlns="">
          <p:pic>
            <p:nvPicPr>
              <p:cNvPr id="35" name="インク 34">
                <a:extLst>
                  <a:ext uri="{FF2B5EF4-FFF2-40B4-BE49-F238E27FC236}">
                    <a16:creationId xmlns:a16="http://schemas.microsoft.com/office/drawing/2014/main" id="{3F596206-95CE-1F05-B85E-2DA4754DD2B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-2017122" y="615432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" name="インク 5">
                <a:extLst>
                  <a:ext uri="{FF2B5EF4-FFF2-40B4-BE49-F238E27FC236}">
                    <a16:creationId xmlns:a16="http://schemas.microsoft.com/office/drawing/2014/main" id="{863823E3-FAFB-A964-CEF7-1FF84DB63211}"/>
                  </a:ext>
                </a:extLst>
              </p14:cNvPr>
              <p14:cNvContentPartPr/>
              <p14:nvPr/>
            </p14:nvContentPartPr>
            <p14:xfrm>
              <a:off x="363493" y="4873098"/>
              <a:ext cx="5875920" cy="135000"/>
            </p14:xfrm>
          </p:contentPart>
        </mc:Choice>
        <mc:Fallback xmlns="">
          <p:pic>
            <p:nvPicPr>
              <p:cNvPr id="6" name="インク 5">
                <a:extLst>
                  <a:ext uri="{FF2B5EF4-FFF2-40B4-BE49-F238E27FC236}">
                    <a16:creationId xmlns:a16="http://schemas.microsoft.com/office/drawing/2014/main" id="{863823E3-FAFB-A964-CEF7-1FF84DB6321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9490" y="4765098"/>
                <a:ext cx="5983567" cy="35064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図 8">
            <a:extLst>
              <a:ext uri="{FF2B5EF4-FFF2-40B4-BE49-F238E27FC236}">
                <a16:creationId xmlns:a16="http://schemas.microsoft.com/office/drawing/2014/main" id="{05EE4FC7-394C-AAB2-EF18-8FE37D0924BB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0615"/>
            <a:ext cx="3145246" cy="1933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A5B166D-6083-DFEA-C0DD-0D744253C897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756" y="1845130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2848AAA9-1815-2BF4-834D-7BDFAD117101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421" y="10523505"/>
            <a:ext cx="2186369" cy="1639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F72639C-06C4-0E4C-7A7A-8E010211AD28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79" y="10553352"/>
            <a:ext cx="2038928" cy="1529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8683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1616</TotalTime>
  <Words>143</Words>
  <Application>Microsoft Office PowerPoint</Application>
  <PresentationFormat>ワイド画面</PresentationFormat>
  <Paragraphs>20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HGP創英角ﾎﾟｯﾌﾟ体</vt:lpstr>
      <vt:lpstr>HG丸ｺﾞｼｯｸM-PRO</vt:lpstr>
      <vt:lpstr>Arial</vt:lpstr>
      <vt:lpstr>Calibri</vt:lpstr>
      <vt:lpstr>Calibri Light</vt:lpstr>
      <vt:lpstr>Office テーマ</vt:lpstr>
      <vt:lpstr>エコパ探検隊 参加者募集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エコパ自然体験</dc:title>
  <dc:creator>eco07</dc:creator>
  <cp:lastModifiedBy>eco07</cp:lastModifiedBy>
  <cp:revision>35</cp:revision>
  <cp:lastPrinted>2024-04-23T23:15:26Z</cp:lastPrinted>
  <dcterms:created xsi:type="dcterms:W3CDTF">2024-03-23T05:17:13Z</dcterms:created>
  <dcterms:modified xsi:type="dcterms:W3CDTF">2026-04-30T23:17:25Z</dcterms:modified>
  <cp:contentStatus/>
</cp:coreProperties>
</file>